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45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81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0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63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36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1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44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66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98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65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09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BB7B-0424-45E3-8496-ED28F15EEAE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8DEC-D6E9-4555-A333-5D9BE9174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8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родительское собрание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19942" r="-1"/>
          <a:stretch/>
        </p:blipFill>
        <p:spPr bwMode="auto">
          <a:xfrm>
            <a:off x="899592" y="1118646"/>
            <a:ext cx="8064897" cy="555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6095" y="5085184"/>
            <a:ext cx="3425092" cy="904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76672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дошкольное общеобразовательное учреждение детский сад №1</a:t>
            </a:r>
            <a:endParaRPr lang="ru-RU" sz="23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5" y="4276546"/>
            <a:ext cx="3168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Составила: педагог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группы  2 «А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Сенько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О.П.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9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11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75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12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82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slidesharecdn.com/random-130421164313-phpapp01/95/slide-2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48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3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95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4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31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5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29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6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310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7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50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8-638.jpg?1366580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67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421164313-phpapp01/95/slide-10-638.jpg?136658064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29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DNA7 X86</cp:lastModifiedBy>
  <cp:revision>5</cp:revision>
  <dcterms:created xsi:type="dcterms:W3CDTF">2013-10-28T15:22:30Z</dcterms:created>
  <dcterms:modified xsi:type="dcterms:W3CDTF">2014-01-14T16:04:23Z</dcterms:modified>
</cp:coreProperties>
</file>