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62" r:id="rId4"/>
    <p:sldId id="274" r:id="rId5"/>
    <p:sldId id="261" r:id="rId6"/>
    <p:sldId id="275" r:id="rId7"/>
    <p:sldId id="260" r:id="rId8"/>
    <p:sldId id="259" r:id="rId9"/>
    <p:sldId id="258" r:id="rId10"/>
    <p:sldId id="257" r:id="rId11"/>
    <p:sldId id="268" r:id="rId12"/>
    <p:sldId id="267" r:id="rId13"/>
    <p:sldId id="266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4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4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4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3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0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5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B50A-9BFF-4757-A17A-2E9AA0AE1CE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0972-F01E-44F2-BEDD-DC4C4E1C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0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3" y="1648496"/>
            <a:ext cx="9998044" cy="334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62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300" y="647700"/>
            <a:ext cx="326390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первый раз идем гулять…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деток посчитать!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прогулке вместе нам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Очень-очень весело!</a:t>
            </a:r>
            <a:endParaRPr lang="ru-RU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Игорь\Desktop\IMG_0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1" y="647700"/>
            <a:ext cx="4181475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горь\Desktop\IMG_073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3113722"/>
            <a:ext cx="4124325" cy="322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85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горь\Desktop\IMG_07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1" y="688420"/>
            <a:ext cx="4135120" cy="385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Игорь\Desktop\IMG_07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89439"/>
            <a:ext cx="3975100" cy="395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горь\Desktop\image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2" y="2230279"/>
            <a:ext cx="2987040" cy="398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горь\Desktop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622300"/>
            <a:ext cx="3807142" cy="50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Игорь\Desktop\image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22300"/>
            <a:ext cx="3708400" cy="501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74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622301"/>
            <a:ext cx="2628900" cy="378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даром не теряем!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мы играем!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проходит на ура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группе каждая игра!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Игорь\Desktop\IMG_07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445452"/>
            <a:ext cx="3800475" cy="281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горь\Desktop\IMG_07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2251075"/>
            <a:ext cx="4619625" cy="390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33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горь\Desktop\DSCN37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438467"/>
            <a:ext cx="5027613" cy="445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Игорь\Desktop\IMG_07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295400"/>
            <a:ext cx="5030787" cy="451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1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8495" y="579549"/>
            <a:ext cx="9697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Тип проекта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: психолого-педагогический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Участники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: дети 1 младшей группы, воспитатели группы, педагог-психолог, родители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Сроки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: 3 месяца</a:t>
            </a:r>
            <a:endParaRPr lang="ru-RU" sz="20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6224" y="1712890"/>
            <a:ext cx="82167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Проблема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: адаптационный стресс ребенка младшего дошкольного возраста при поступлении в дошкольное образовательное учреждение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Цель занятий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- помочь детям в адаптации к условиям дошкольного образовательного учреждения.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Задачи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занятий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&gt; 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преодоление стрессовых состояний у детей раннего возраста в период адаптации к детскому саду;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снятие эмоционального и мышечного напряжения;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снижение импульсивности, излишней двигательной активности, тревоги, агрессии;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развитие навыков взаимодействия детей друг с другом;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развитие внимания, восприятия, речи, воображения;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развитие чувства ритма, общей и мелкой моторики, координации движений;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&gt;  развитие игровых навыков, произвольного поведения.</a:t>
            </a: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9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0" y="698501"/>
            <a:ext cx="97536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 ребёнка к новым для него условиям – тяжёлый и болезненный процесс. Стресс, возникающий в это время у ребёнка, превращает на время малыша в другого человека, разрушает его защитные барьеры. Создание благоприятной психологической атмосферы, является одной из основных составляющих успешной адаптации детей раннего возраста.</a:t>
            </a:r>
            <a:endParaRPr lang="ru-RU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приходом в детский сад у ребенка начинается новый этап в его жизни. Отрыв от дома, близких, общение со сверстниками, взрослыми, чужими для него, могут стать для ребенка серьезной проблемой. Задачи, которые ставит перед собой детский сад, принимая малышей – это создание наиболее комфортных условий для них, оказание психолого-педагогической поддержки, как детям, так и их родителям.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2282" y="785611"/>
            <a:ext cx="10148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Этапы реализации проекта:</a:t>
            </a:r>
          </a:p>
          <a:p>
            <a:pPr algn="just">
              <a:spcAft>
                <a:spcPts val="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I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этап – подготовительный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1. Знакомство и анализ психолого-педагогической литературы по данной проблеме;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2. Выявление уровня готовности детей к посещению детского сада через анкетирование родителей (анкета К.Л. Печоры «Определение готовности поступления ребенка в дошкольное учреждение»)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3. Разработка перспективного плана по реализации проекта;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5. Разработка картотеки  игр и упражнений по адаптации детей.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II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этап – основной (август, сентябрь, октябрь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2018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года)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tabLst>
                <a:tab pos="1143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         Базовыми средствами работы служат разнообразные игры с речевым сопровождением: хороводы, марши, песенки,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потешки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, стишки, «ладушки» и «догонялки». Они быстро вовлекают детей в свой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ритм,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переключают их с дружного плача на дружное хлопанье в ладоши и топанье ногами.</a:t>
            </a:r>
            <a:endParaRPr lang="ru-RU" sz="2000" dirty="0">
              <a:solidFill>
                <a:srgbClr val="7030A0"/>
              </a:solidFill>
            </a:endParaRP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endParaRPr lang="ru-RU" sz="20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en-US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III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этап – итоговый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2000" dirty="0" err="1">
                <a:solidFill>
                  <a:srgbClr val="7030A0"/>
                </a:solidFill>
                <a:latin typeface="Times New Roman"/>
                <a:ea typeface="Times New Roman"/>
              </a:rPr>
              <a:t>Фототчет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 по адаптации детей к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ДОУ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440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600" y="482600"/>
            <a:ext cx="1115060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 группа №1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«Непоседы»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открылась 4 августа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года, в группу поступили дети от 1, 5 лет – до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2,5лет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Прием детей проходил постепенно. В первые дни, дети находились в группе по 2 часа, затем время постепенно увеличивалось, в зависимости от индивидуальных особенностей ребенка.</a:t>
            </a:r>
            <a:endParaRPr lang="ru-RU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первого же дня родителям была предложена анкета -  социальный паспорт семьи.        На каждого ребенка мы завели листы адаптации, где отмечали: аппетит, сон, общение со сверстниками, взрослыми, индивидуальные особенности.</a:t>
            </a:r>
            <a:endParaRPr lang="ru-RU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теперь, по окончанию периода адаптации, мы можем быть уверенными, что вся проделанная нами работа не была напрасной – все детки адаптировались к новым для них условиям. С родителями налажена плодотворная работа,  будет проведено организационное собрание, выбран родительский комитет.</a:t>
            </a:r>
            <a:endParaRPr lang="ru-RU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и родители с радостью и хорошим настроением приходят в группу, зная, что здесь их ждут, любят, всегда окружат заботой и лаской, помогут в трудный момент и советом и делом.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1375" y="528035"/>
            <a:ext cx="8474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Достигнутый результат</a:t>
            </a:r>
            <a:endParaRPr lang="ru-RU" sz="2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		За период с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15.08.2018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по 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10.09.2018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было принято 17 детей.</a:t>
            </a:r>
          </a:p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Высокий уровень адаптации диагностируется у 10 человек (60%), т.е. в соответствии с оценкой факторов адаптации ребенка в ДОУ физиологические и эмоциональные показатели стабилизировались по истечении 5 дней.</a:t>
            </a:r>
          </a:p>
          <a:p>
            <a:pPr algn="just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	Средний уровень адаптации диагностировался у 2 детей (10%): привыкание к новым условиям произошло в течение 2-3 недель.</a:t>
            </a:r>
          </a:p>
          <a:p>
            <a:pPr algn="just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	5 детей (30%) адаптировались к условиям детского сада в течение 4-5 недель. Уровень их адаптации определялся как сложный.</a:t>
            </a:r>
          </a:p>
          <a:p>
            <a:pPr algn="just">
              <a:spcAft>
                <a:spcPts val="0"/>
              </a:spcAft>
              <a:tabLst>
                <a:tab pos="600075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	Таким образом, 100% детей по истечении 5 недель были адаптированы к условиям пребывания в ДОУ.</a:t>
            </a:r>
            <a:endParaRPr lang="ru-RU" sz="24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04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0400" y="685800"/>
            <a:ext cx="8356600" cy="340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24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результат не может не радовать нас, воспитателей! Ведь в этом и заключается наша работа – сделать каждый день наших малышей радостным, счастливым и по- настоящему чудесным!</a:t>
            </a:r>
            <a:endParaRPr lang="ru-RU" sz="24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Представляем вашему вниманию небольшой фотоотчет!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500" y="558800"/>
            <a:ext cx="3263900" cy="516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играли, мы плясали!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немного мы устали.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Подкрепиться срочно нужно!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несет нам няня ужин!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испачканы немножко,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Кто-то плохо держит ложку,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 а кто-то ест руками,</a:t>
            </a:r>
            <a:endParaRPr lang="ru-RU" sz="16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зато едим мы сами!</a:t>
            </a:r>
            <a:endParaRPr lang="ru-RU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381000"/>
            <a:ext cx="4025900" cy="363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587" y="3251200"/>
            <a:ext cx="4615775" cy="31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geywaz.ucoz.ru/_ph/11/992835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300" y="635001"/>
            <a:ext cx="2755900" cy="330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Малыши в кроватках спят,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сна у нас.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Тихо носики сопят…</a:t>
            </a:r>
            <a:endParaRPr lang="ru-RU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садике </a:t>
            </a:r>
            <a:r>
              <a:rPr lang="ru-RU" sz="24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сончас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Игорь\Desktop\image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2" y="320675"/>
            <a:ext cx="2733675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1\Рабочий стол\DSCN57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305" y="485777"/>
            <a:ext cx="3413126" cy="264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1\Рабочий стол\DSCN57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854451"/>
            <a:ext cx="291465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1\Рабочий стол\DSCN57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0350" y="3613153"/>
            <a:ext cx="3359150" cy="241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7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254</Words>
  <Application>Microsoft Office PowerPoint</Application>
  <PresentationFormat>Произвольный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mss</cp:lastModifiedBy>
  <cp:revision>13</cp:revision>
  <dcterms:created xsi:type="dcterms:W3CDTF">2016-10-26T15:13:32Z</dcterms:created>
  <dcterms:modified xsi:type="dcterms:W3CDTF">2019-04-22T05:54:49Z</dcterms:modified>
</cp:coreProperties>
</file>